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196241-385C-4C96-94DB-876ED96D5E58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6A7022-3DD4-4A9C-A383-C1735A0FD00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703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slide_temp_images_fr-0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slide_temp_images_fr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slide_temp_images_fr-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CE3F-0EA5-45C7-A03F-BD45DB7C6B5B}" type="datetimeFigureOut">
              <a:rPr lang="en-US" smtClean="0"/>
              <a:pPr/>
              <a:t>9/6/2013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250D-A5D0-4C10-BCEB-ADD59239F58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BF1E2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80" y="4030677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sz="2700" dirty="0"/>
              <a:t>Exposé PowerPoint 1 :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fr-CA" dirty="0"/>
              <a:t> Images </a:t>
            </a:r>
            <a:r>
              <a:rPr lang="fr-CA" dirty="0" smtClean="0"/>
              <a:t>des</a:t>
            </a:r>
            <a:br>
              <a:rPr lang="fr-CA" dirty="0" smtClean="0"/>
            </a:br>
            <a:r>
              <a:rPr lang="fr-CA" dirty="0" smtClean="0"/>
              <a:t>billets </a:t>
            </a:r>
            <a:r>
              <a:rPr lang="fr-CA" dirty="0"/>
              <a:t>de banque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3570" y="5572140"/>
            <a:ext cx="3214710" cy="614370"/>
          </a:xfrm>
        </p:spPr>
        <p:txBody>
          <a:bodyPr>
            <a:normAutofit/>
          </a:bodyPr>
          <a:lstStyle/>
          <a:p>
            <a:pPr algn="r"/>
            <a:r>
              <a:rPr lang="fr-CA" sz="2400" dirty="0" smtClean="0"/>
              <a:t>Leçon 1-1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Série en polymère</a:t>
            </a:r>
            <a:endParaRPr lang="fr-CA" dirty="0"/>
          </a:p>
        </p:txBody>
      </p:sp>
      <p:pic>
        <p:nvPicPr>
          <p:cNvPr id="4" name="Picture 5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0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Série en polymère</a:t>
            </a:r>
            <a:endParaRPr lang="en-CA" dirty="0"/>
          </a:p>
        </p:txBody>
      </p:sp>
      <p:pic>
        <p:nvPicPr>
          <p:cNvPr id="4" name="Picture 3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285992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Série en polymère</a:t>
            </a:r>
            <a:endParaRPr lang="en-CA" dirty="0"/>
          </a:p>
        </p:txBody>
      </p:sp>
      <p:pic>
        <p:nvPicPr>
          <p:cNvPr id="4" name="Picture 3" descr="20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285992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Série </a:t>
            </a:r>
            <a:r>
              <a:rPr lang="fr-CA" i="1" dirty="0"/>
              <a:t>L</a:t>
            </a:r>
            <a:r>
              <a:rPr lang="fr-CA" i="1" dirty="0" smtClean="0"/>
              <a:t>’épopée canadienne</a:t>
            </a:r>
            <a:endParaRPr lang="fr-CA" i="1" dirty="0"/>
          </a:p>
        </p:txBody>
      </p:sp>
      <p:pic>
        <p:nvPicPr>
          <p:cNvPr id="4" name="Picture 2" descr="CJS20_Face_specimen_lay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38" y="2322513"/>
            <a:ext cx="38322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JS20_Back_specimen_lay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888" y="2322513"/>
            <a:ext cx="383063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Série </a:t>
            </a:r>
            <a:r>
              <a:rPr lang="fr-CA" i="1" dirty="0"/>
              <a:t>L</a:t>
            </a:r>
            <a:r>
              <a:rPr lang="fr-CA" i="1" dirty="0" smtClean="0"/>
              <a:t>’épopée canadienne</a:t>
            </a:r>
            <a:endParaRPr lang="en-CA" dirty="0"/>
          </a:p>
        </p:txBody>
      </p:sp>
      <p:pic>
        <p:nvPicPr>
          <p:cNvPr id="4" name="Picture 3" descr="CJS20_Face_specimen_lay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214554"/>
            <a:ext cx="64055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Série </a:t>
            </a:r>
            <a:r>
              <a:rPr lang="fr-CA" i="1" dirty="0"/>
              <a:t>L</a:t>
            </a:r>
            <a:r>
              <a:rPr lang="fr-CA" i="1" dirty="0" smtClean="0"/>
              <a:t>’épopée canadienne</a:t>
            </a:r>
            <a:endParaRPr lang="en-CA" dirty="0"/>
          </a:p>
        </p:txBody>
      </p:sp>
      <p:pic>
        <p:nvPicPr>
          <p:cNvPr id="4" name="Picture 2" descr="CJS20_Back_specimen_lay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14554"/>
            <a:ext cx="64008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24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Exposé PowerPoint 1 :   Images des billets de banque</vt:lpstr>
      <vt:lpstr>Série en polymère</vt:lpstr>
      <vt:lpstr>Série en polymère</vt:lpstr>
      <vt:lpstr>Série en polymère</vt:lpstr>
      <vt:lpstr>Série L’épopée canadienne</vt:lpstr>
      <vt:lpstr>Série L’épopée canadienne</vt:lpstr>
      <vt:lpstr>Série L’épopée canadienne</vt:lpstr>
    </vt:vector>
  </TitlesOfParts>
  <Company>Bank of Canada - Banque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Contrefaçon des billets de banque PowerPoint 1, Leçon 1-1</dc:title>
  <dc:subject>Contrefaçon des billets de banque PowerPoint 1, Leçon 1-1</dc:subject>
  <dc:creator>Banque du Canada</dc:creator>
  <cp:lastModifiedBy>Lyne Kingsbury</cp:lastModifiedBy>
  <cp:revision>14</cp:revision>
  <dcterms:created xsi:type="dcterms:W3CDTF">2012-06-28T15:05:01Z</dcterms:created>
  <dcterms:modified xsi:type="dcterms:W3CDTF">2013-09-06T18:18:33Z</dcterms:modified>
</cp:coreProperties>
</file>